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8" r:id="rId1"/>
    <p:sldMasterId id="2147483970" r:id="rId2"/>
  </p:sldMasterIdLst>
  <p:notesMasterIdLst>
    <p:notesMasterId r:id="rId21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5" r:id="rId13"/>
    <p:sldId id="276" r:id="rId14"/>
    <p:sldId id="268" r:id="rId15"/>
    <p:sldId id="273" r:id="rId16"/>
    <p:sldId id="269" r:id="rId17"/>
    <p:sldId id="270" r:id="rId18"/>
    <p:sldId id="271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64C16-348D-4B4F-B2B0-F3FF17F9227A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BA8FF-6548-475A-9DB5-09818205913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39676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BA8FF-6548-475A-9DB5-09818205913C}" type="slidenum">
              <a:rPr lang="en-150" smtClean="0"/>
              <a:t>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4076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61428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9187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15297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D375DF-863F-470D-875F-130099BE8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9CAACAC-92D2-4786-BEC8-172E57F50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15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724693F-A50A-4493-A6FA-396778C1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108CF2-8831-4CB6-9556-773161BC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50F627-E1D0-4A6B-995C-374D8279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88564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24915D-B82B-4B5D-AD40-CDD1D332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9CC69C-7473-43A6-B7B1-E59D69FB3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1079FF-00DA-44F1-9205-04690628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8D830E2-8C8B-4988-9227-315667D1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C09ED6-3C41-41D9-AD12-9DEA4EB0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2102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DAC25F-1AB8-4CAA-BC3D-E25CE117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0605E6-C42E-4843-B3A6-EFF49226B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7E3E0BA-C320-494C-A829-3AD9F081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B826C1-5CB0-4BBD-B36B-076AE858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4EF5C1-3397-4CF3-95BD-A46510E5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91949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8301C7-0488-42E7-9D13-CAB15F39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60A121-B398-4C33-BB94-7550A93E9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3CB46FF-B89D-4924-95D0-5AA728027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B1FE197-61A4-48D8-82AD-7404C819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7B72894-2234-4F01-B49D-734CAC0C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E664EAE-E46E-4F6A-AFD2-C891DD8F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6448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756F54-8C1E-4487-B1D5-1A9B1A808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03CFDD8-DDA4-4BAC-8E9C-84A2342C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AB8707E-8517-43AC-A414-D745D96D6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FE25308-247F-48D6-BA69-F10121B81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5EB56BB-6BE3-41BB-8CFB-5089F44FF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C5F57C9-3ACE-4CCC-9ED5-08626B59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875B746-AD85-42F4-9F7D-336FF4E2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BAEC3FA-7B89-4515-B78D-5AC6FBCC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94012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8A5D9F-7FA1-4E05-BC7A-65F0B2D1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23A4792-2CA3-4781-B29F-F9754DF0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6E28287-C9DD-4778-8E19-65801EE6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E11F761-96E1-417E-8182-4B54693F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18098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F5775BE-6ED5-49D2-B25B-C921F33F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EDC06FE-AC58-47D5-A6CA-6F256916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D804445-8678-499E-A9CB-B6442EF2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14417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4CBF3D-EFD0-4B7E-89C2-B43F2CEA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1E3B0-F088-4146-900D-31888C885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C024FEE-46FB-4D67-81B7-5D8515956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9541348-500A-48EB-9D69-6F6975A4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4765708-1B24-46F3-BB05-29E68EE8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CFF48E3-D1EE-4455-94DD-4E73DE6F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693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284440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1C2E88-73E5-4AA6-B41E-0289A223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60B21BD-6366-4457-9F1F-5239340E3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D9DD031-3CA8-4214-B7D8-96D719512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16E8D38-AA74-4FAE-B8DE-D3A482E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EB1A3AC-C090-4749-8C81-CD511FDC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03A086C-42AB-4477-84AF-1363A0A3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91847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9EAFCE-287F-45EE-AEF6-9C4B9DBE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1A274E8-2D3A-49AE-8B1E-5BD77350A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C21FE36-089D-47CB-B255-DC924E326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425531-C6CB-4ECB-BF4E-7BB88D7D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A1797EC-68A8-4A0B-BA03-0E9216AD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850225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43DFDA0-DD56-4BC6-8E1B-7A8E3F0BF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73AB97B-885C-4F16-90E5-D7B2A4139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19ACC1-B81F-4D8C-A6C6-898FA19B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ABD05DE-5240-4376-A978-279D3D19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C96960-7738-49B0-96C7-95CE8BCE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1198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415442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403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1907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8365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43718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5177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06112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78087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A73B4E3-14D5-40B4-A6F1-76F733F0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15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A9E75D2-D614-40FD-9C66-8A01D14CF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15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FB06C35-D591-4BF0-81DD-5C404DB81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FDC6C-C52D-4C7A-BD97-62D17AB87E2B}" type="datetimeFigureOut">
              <a:rPr lang="en-150" smtClean="0"/>
              <a:t>12/28/2020</a:t>
            </a:fld>
            <a:endParaRPr lang="en-15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CA6E3F-D5CB-40E7-A0A4-A49F4EB57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F72305E-10B9-4F09-A16A-87649ECF4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A8075-7DE7-4E81-B122-A78A86962C1E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47170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deu.edu.tr/access/content/group/2409265d-e167-412f-af76-34abcaeb081f/Ders%20&#304;&#231;erikleri/Books/Book1-Illustrated%20CSharp.pdf" TargetMode="External"/><Relationship Id="rId2" Type="http://schemas.openxmlformats.org/officeDocument/2006/relationships/hyperlink" Target="https://docs.microsoft.com/tr-tr/dotnet/api/system.windows.forms.cursor.position?view=net-5.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415845" y="2280017"/>
            <a:ext cx="7360309" cy="20064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PROJECT – I</a:t>
            </a:r>
            <a:r>
              <a:rPr lang="tr-TR" b="1" dirty="0"/>
              <a:t>I</a:t>
            </a:r>
            <a:br>
              <a:rPr lang="tr-TR" b="1" dirty="0"/>
            </a:br>
            <a:r>
              <a:rPr lang="tr-TR" b="1" dirty="0"/>
              <a:t> BINARY SUDOKU</a:t>
            </a:r>
            <a:br>
              <a:rPr lang="tr-TR" b="1" dirty="0"/>
            </a:br>
            <a:endParaRPr lang="en-US" b="1" dirty="0">
              <a:cs typeface="Calibri Light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417468" y="466670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by</a:t>
            </a:r>
          </a:p>
          <a:p>
            <a:r>
              <a:rPr lang="en-US" b="1" dirty="0">
                <a:ea typeface="+mj-lt"/>
                <a:cs typeface="+mj-lt"/>
              </a:rPr>
              <a:t>20</a:t>
            </a:r>
            <a:r>
              <a:rPr lang="tr-TR" b="1" dirty="0">
                <a:ea typeface="+mj-lt"/>
                <a:cs typeface="+mj-lt"/>
              </a:rPr>
              <a:t>20</a:t>
            </a:r>
            <a:r>
              <a:rPr lang="en-US" b="1" dirty="0">
                <a:ea typeface="+mj-lt"/>
                <a:cs typeface="+mj-lt"/>
              </a:rPr>
              <a:t>510065</a:t>
            </a:r>
            <a:r>
              <a:rPr lang="en-US" b="1" dirty="0"/>
              <a:t>  </a:t>
            </a:r>
            <a:r>
              <a:rPr lang="tr-TR" b="1" dirty="0"/>
              <a:t>Berke SÖZER</a:t>
            </a:r>
            <a:endParaRPr lang="en-US" b="1" dirty="0">
              <a:cs typeface="Calibri Light"/>
            </a:endParaRPr>
          </a:p>
          <a:p>
            <a:r>
              <a:rPr lang="en-US" b="1" dirty="0"/>
              <a:t>201951</a:t>
            </a:r>
            <a:r>
              <a:rPr lang="tr-TR" b="1" dirty="0"/>
              <a:t>0128</a:t>
            </a:r>
            <a:r>
              <a:rPr lang="en-US" b="1" dirty="0"/>
              <a:t>  </a:t>
            </a:r>
            <a:r>
              <a:rPr lang="tr-TR" b="1" dirty="0"/>
              <a:t>Deniz KÜÇÜKKARA</a:t>
            </a:r>
            <a:endParaRPr lang="en-US" b="1" dirty="0">
              <a:cs typeface="Calibri Light"/>
            </a:endParaRPr>
          </a:p>
          <a:p>
            <a:endParaRPr lang="en-US" b="1" dirty="0">
              <a:cs typeface="Calibri Light"/>
            </a:endParaRPr>
          </a:p>
          <a:p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3" y="2280017"/>
            <a:ext cx="1371600" cy="13716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618" y="571187"/>
            <a:ext cx="2379700" cy="800859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6640637" y="6241002"/>
            <a:ext cx="534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Calibri Light (Başlıklar)"/>
              </a:rPr>
              <a:t>CME1251 Project Based Learning - I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B23698C-E6D9-4E11-9FDC-7181BF0AA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902" y="2234782"/>
            <a:ext cx="1371600" cy="12829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23F6DA-AC55-4A2D-A1C8-FAC0146E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b="1" dirty="0" err="1"/>
              <a:t>Algorıthms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solutıon</a:t>
            </a:r>
            <a:r>
              <a:rPr lang="tr-TR" b="1" dirty="0"/>
              <a:t> </a:t>
            </a:r>
            <a:r>
              <a:rPr lang="tr-TR" b="1" dirty="0" err="1"/>
              <a:t>strategıes</a:t>
            </a:r>
            <a:endParaRPr lang="en-150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F9CB088-38F7-4DA9-8CAE-CDE066A51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521" y="284176"/>
            <a:ext cx="1371600" cy="1371600"/>
          </a:xfrm>
          <a:prstGeom prst="rect">
            <a:avLst/>
          </a:prstGeom>
        </p:spPr>
      </p:pic>
      <p:pic>
        <p:nvPicPr>
          <p:cNvPr id="18" name="İçerik Yer Tutucusu 17">
            <a:extLst>
              <a:ext uri="{FF2B5EF4-FFF2-40B4-BE49-F238E27FC236}">
                <a16:creationId xmlns:a16="http://schemas.microsoft.com/office/drawing/2014/main" id="{62D22B9A-7DD1-474F-A172-58A72AD9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42" y="1792936"/>
            <a:ext cx="5716222" cy="5065064"/>
          </a:xfrm>
        </p:spPr>
      </p:pic>
    </p:spTree>
    <p:extLst>
      <p:ext uri="{BB962C8B-B14F-4D97-AF65-F5344CB8AC3E}">
        <p14:creationId xmlns:p14="http://schemas.microsoft.com/office/powerpoint/2010/main" val="268770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04AE3A-A7ED-4E0B-8B80-86DA8382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                                       -2-</a:t>
            </a:r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8E51CA7-DB99-47F0-834A-D97C454F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77" y="1792936"/>
            <a:ext cx="5518501" cy="5087263"/>
          </a:xfrm>
        </p:spPr>
      </p:pic>
    </p:spTree>
    <p:extLst>
      <p:ext uri="{BB962C8B-B14F-4D97-AF65-F5344CB8AC3E}">
        <p14:creationId xmlns:p14="http://schemas.microsoft.com/office/powerpoint/2010/main" val="338730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0490F7-955B-4E4A-B92A-10912139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                                       -3-</a:t>
            </a:r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03C2609-BEB0-4DDA-A5AF-7E3B86840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08" y="1803029"/>
            <a:ext cx="5701004" cy="5082074"/>
          </a:xfrm>
        </p:spPr>
      </p:pic>
    </p:spTree>
    <p:extLst>
      <p:ext uri="{BB962C8B-B14F-4D97-AF65-F5344CB8AC3E}">
        <p14:creationId xmlns:p14="http://schemas.microsoft.com/office/powerpoint/2010/main" val="419794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626450-05A6-4023-AEBD-7D7BB6AF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SCREENSHOTS</a:t>
            </a:r>
            <a:endParaRPr lang="en-150" b="1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0F8385B-B480-43D4-A1F7-AED700485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39F72B23-9E75-4115-BD1F-2F09196BB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2919" y="2090356"/>
            <a:ext cx="9265242" cy="4354832"/>
          </a:xfr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4C2869C0-630A-48FC-9F11-3D6D3A55C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" t="-1712" r="20660" b="25991"/>
          <a:stretch/>
        </p:blipFill>
        <p:spPr>
          <a:xfrm>
            <a:off x="8121621" y="4312647"/>
            <a:ext cx="223390" cy="1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626450-05A6-4023-AEBD-7D7BB6AF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SCREENSHOTS</a:t>
            </a:r>
            <a:endParaRPr lang="en-150" b="1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0F8385B-B480-43D4-A1F7-AED700485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4816F36-22A8-43DC-B752-11D934F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015880"/>
            <a:ext cx="9254976" cy="43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429F6C-6785-4591-81D7-1F6E7477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GAMEPLAY </a:t>
            </a:r>
            <a:r>
              <a:rPr lang="tr-TR" b="1" dirty="0" err="1"/>
              <a:t>vıdeo</a:t>
            </a:r>
            <a:endParaRPr lang="en-150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411A2D4-07D5-4CFB-B322-0387E2BC79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7" name="deneme7">
            <a:hlinkClick r:id="" action="ppaction://media"/>
            <a:extLst>
              <a:ext uri="{FF2B5EF4-FFF2-40B4-BE49-F238E27FC236}">
                <a16:creationId xmlns:a16="http://schemas.microsoft.com/office/drawing/2014/main" id="{2F8B6EFB-0A02-451D-B9CA-A924BD7874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5850" y="2011363"/>
            <a:ext cx="7478713" cy="4206875"/>
          </a:xfrm>
        </p:spPr>
      </p:pic>
    </p:spTree>
    <p:extLst>
      <p:ext uri="{BB962C8B-B14F-4D97-AF65-F5344CB8AC3E}">
        <p14:creationId xmlns:p14="http://schemas.microsoft.com/office/powerpoint/2010/main" val="278386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456E51-CDAE-49C6-83DA-72D3E634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CONCLUSION</a:t>
            </a:r>
            <a:endParaRPr lang="en-15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D34544-6EA6-46B3-A7DA-C1D4B9013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cs typeface="Calibri"/>
              </a:rPr>
              <a:t>In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conclusion</a:t>
            </a:r>
            <a:r>
              <a:rPr lang="tr-TR" dirty="0">
                <a:cs typeface="Calibri"/>
              </a:rPr>
              <a:t> </a:t>
            </a:r>
            <a:r>
              <a:rPr lang="tr-TR" dirty="0" err="1">
                <a:cs typeface="Calibri"/>
              </a:rPr>
              <a:t>we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really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learned</a:t>
            </a:r>
            <a:r>
              <a:rPr lang="tr-TR" dirty="0">
                <a:cs typeface="Calibri"/>
              </a:rPr>
              <a:t> a lot of </a:t>
            </a:r>
            <a:r>
              <a:rPr lang="tr-TR" dirty="0" err="1">
                <a:cs typeface="Calibri"/>
              </a:rPr>
              <a:t>new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things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about</a:t>
            </a:r>
            <a:r>
              <a:rPr lang="tr-TR" dirty="0">
                <a:cs typeface="Calibri"/>
              </a:rPr>
              <a:t> C# </a:t>
            </a:r>
            <a:r>
              <a:rPr lang="tr-TR" dirty="0" err="1">
                <a:cs typeface="Calibri"/>
              </a:rPr>
              <a:t>and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improved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our</a:t>
            </a:r>
            <a:r>
              <a:rPr lang="tr-TR" dirty="0">
                <a:cs typeface="Calibri"/>
              </a:rPr>
              <a:t> problem </a:t>
            </a:r>
            <a:r>
              <a:rPr lang="tr-TR" dirty="0" err="1">
                <a:cs typeface="Calibri"/>
              </a:rPr>
              <a:t>solution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skills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while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doing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this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project</a:t>
            </a:r>
            <a:r>
              <a:rPr lang="tr-TR">
                <a:cs typeface="Calibri"/>
              </a:rPr>
              <a:t>. </a:t>
            </a:r>
          </a:p>
          <a:p>
            <a:r>
              <a:rPr lang="tr-TR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We learned to really be a team in order to finish it because we stayed 2 people while doing the project.</a:t>
            </a:r>
            <a:endParaRPr lang="tr-TR" dirty="0">
              <a:cs typeface="Calibri"/>
            </a:endParaRPr>
          </a:p>
          <a:p>
            <a:r>
              <a:rPr lang="en-US"/>
              <a:t>We finished the game in an error-free and pleasing way for the users. Additionally, while doing this we tried to write the code in the best way.</a:t>
            </a:r>
            <a:endParaRPr lang="en-15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66C56D6-AFD5-400B-8AAC-1917961D4C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2C29B5EC-1788-4C2B-A8A6-422AA7C09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23" y="4674707"/>
            <a:ext cx="2755738" cy="15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70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7DD40B-FC90-4B4A-8F50-12D964A2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REFERENCES</a:t>
            </a:r>
            <a:endParaRPr lang="en-15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7C30D4-2481-4373-BCE3-261C556F7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366" y="2002802"/>
            <a:ext cx="9784080" cy="4206240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r>
              <a:rPr lang="tr-TR" dirty="0">
                <a:hlinkClick r:id="rId2"/>
              </a:rPr>
              <a:t>https://docs.microsoft.com/tr-tr/dotnet/api/system.windows.forms.cursor.position?view</a:t>
            </a:r>
            <a:r>
              <a:rPr lang="tr-TR">
                <a:hlinkClick r:id="rId2"/>
              </a:rPr>
              <a:t>=net-5.0</a:t>
            </a:r>
            <a:endParaRPr lang="tr-TR"/>
          </a:p>
          <a:p>
            <a:r>
              <a:rPr lang="tr-TR">
                <a:hlinkClick r:id="rId3"/>
              </a:rPr>
              <a:t>https://online.deu.edu.tr/access/content/group/2409265d-e167-412f-af76-34abcaeb081f/Ders%20İçerikleri/Books/Book1-Illustrated%20CSharp.pdf</a:t>
            </a:r>
            <a:r>
              <a:rPr lang="tr-TR"/>
              <a:t> </a:t>
            </a:r>
          </a:p>
          <a:p>
            <a:r>
              <a:rPr lang="tr-TR"/>
              <a:t>(Book :Illustrated C# Sharp 2010 by Daniel M. Solis)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en-15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BC64ECF-A3FB-4FEC-A3B0-55D5CD4112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ACA9282-7FBF-4498-B1F7-BD39905B1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63" y="4737325"/>
            <a:ext cx="4324630" cy="7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8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İçerik Yer Tutucusu 9" descr="metin içeren bir resim&#10;&#10;Açıklama otomatik olarak oluşturuldu">
            <a:extLst>
              <a:ext uri="{FF2B5EF4-FFF2-40B4-BE49-F238E27FC236}">
                <a16:creationId xmlns:a16="http://schemas.microsoft.com/office/drawing/2014/main" id="{7F9F169A-EE2C-4594-982C-2D10AB386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41" y="0"/>
            <a:ext cx="4851918" cy="6863614"/>
          </a:xfrm>
        </p:spPr>
      </p:pic>
    </p:spTree>
    <p:extLst>
      <p:ext uri="{BB962C8B-B14F-4D97-AF65-F5344CB8AC3E}">
        <p14:creationId xmlns:p14="http://schemas.microsoft.com/office/powerpoint/2010/main" val="189874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3614C2-882A-4CFF-B1DE-0E86898B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133865" cy="1473603"/>
          </a:xfrm>
        </p:spPr>
        <p:txBody>
          <a:bodyPr>
            <a:normAutofit/>
          </a:bodyPr>
          <a:lstStyle/>
          <a:p>
            <a:r>
              <a:rPr lang="en-US" b="1" dirty="0"/>
              <a:t>Outline</a:t>
            </a:r>
            <a:endParaRPr lang="en-15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08EFC1-C04E-41E5-B39E-18A454D0A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cap="all" dirty="0"/>
              <a:t>INTRODUCTION</a:t>
            </a:r>
          </a:p>
          <a:p>
            <a:r>
              <a:rPr lang="en-US" b="1" cap="all" dirty="0"/>
              <a:t>PROGRESS</a:t>
            </a:r>
            <a:r>
              <a:rPr lang="tr-TR" b="1" cap="all" dirty="0"/>
              <a:t> SUMMARY</a:t>
            </a:r>
            <a:endParaRPr lang="en-US" b="1" cap="all" dirty="0"/>
          </a:p>
          <a:p>
            <a:pPr lvl="1"/>
            <a:r>
              <a:rPr lang="en-US" b="1" dirty="0"/>
              <a:t>Requirements</a:t>
            </a:r>
          </a:p>
          <a:p>
            <a:pPr lvl="1"/>
            <a:r>
              <a:rPr lang="en-US" b="1" dirty="0"/>
              <a:t>Task Sharing</a:t>
            </a:r>
          </a:p>
          <a:p>
            <a:pPr lvl="1"/>
            <a:r>
              <a:rPr lang="en-US" b="1" dirty="0"/>
              <a:t>Scheduling</a:t>
            </a:r>
          </a:p>
          <a:p>
            <a:pPr lvl="1"/>
            <a:r>
              <a:rPr lang="tr-TR" b="1" dirty="0" err="1"/>
              <a:t>Completed</a:t>
            </a:r>
            <a:r>
              <a:rPr lang="tr-TR" b="1" dirty="0"/>
              <a:t> </a:t>
            </a:r>
            <a:r>
              <a:rPr lang="tr-TR" b="1" dirty="0" err="1"/>
              <a:t>Tasks</a:t>
            </a:r>
            <a:endParaRPr lang="en-US" b="1" dirty="0"/>
          </a:p>
          <a:p>
            <a:pPr lvl="1"/>
            <a:r>
              <a:rPr lang="tr-TR" b="1" dirty="0" err="1"/>
              <a:t>Incomplete</a:t>
            </a:r>
            <a:r>
              <a:rPr lang="tr-TR" b="1" dirty="0"/>
              <a:t> </a:t>
            </a:r>
            <a:r>
              <a:rPr lang="tr-TR" b="1" dirty="0" err="1"/>
              <a:t>Tasks</a:t>
            </a:r>
            <a:r>
              <a:rPr lang="tr-TR" b="1" dirty="0"/>
              <a:t>: </a:t>
            </a:r>
            <a:r>
              <a:rPr lang="tr-TR" b="1" dirty="0" err="1"/>
              <a:t>Reasons</a:t>
            </a:r>
            <a:r>
              <a:rPr lang="tr-TR" b="1" dirty="0"/>
              <a:t>, </a:t>
            </a:r>
            <a:r>
              <a:rPr lang="tr-TR" b="1" dirty="0" err="1"/>
              <a:t>Explanations</a:t>
            </a:r>
            <a:endParaRPr lang="en-US" b="1" dirty="0"/>
          </a:p>
          <a:p>
            <a:pPr lvl="1"/>
            <a:r>
              <a:rPr lang="tr-TR" b="1" dirty="0" err="1"/>
              <a:t>Additional</a:t>
            </a:r>
            <a:r>
              <a:rPr lang="tr-TR" b="1" dirty="0"/>
              <a:t> </a:t>
            </a:r>
            <a:r>
              <a:rPr lang="tr-TR" b="1" dirty="0" err="1"/>
              <a:t>Improvements</a:t>
            </a:r>
            <a:endParaRPr lang="en-US" b="1" dirty="0"/>
          </a:p>
          <a:p>
            <a:r>
              <a:rPr lang="tr-TR" b="1" cap="all" dirty="0"/>
              <a:t>PROBLEMS ENCOUNTERED</a:t>
            </a:r>
            <a:endParaRPr lang="en-US" b="1" cap="all" dirty="0"/>
          </a:p>
          <a:p>
            <a:r>
              <a:rPr lang="tr-TR" b="1" dirty="0"/>
              <a:t>ALGOR</a:t>
            </a:r>
            <a:r>
              <a:rPr lang="en-US" b="1" dirty="0"/>
              <a:t>I</a:t>
            </a:r>
            <a:r>
              <a:rPr lang="tr-TR" b="1" dirty="0"/>
              <a:t>THMS AND SOLUT</a:t>
            </a:r>
            <a:r>
              <a:rPr lang="en-US" b="1" dirty="0"/>
              <a:t>I</a:t>
            </a:r>
            <a:r>
              <a:rPr lang="tr-TR" b="1" dirty="0"/>
              <a:t>ON STRATEG</a:t>
            </a:r>
            <a:r>
              <a:rPr lang="en-US" b="1" dirty="0"/>
              <a:t>I</a:t>
            </a:r>
            <a:r>
              <a:rPr lang="tr-TR" b="1" dirty="0"/>
              <a:t>ES</a:t>
            </a:r>
            <a:endParaRPr lang="en-US" b="1" dirty="0"/>
          </a:p>
          <a:p>
            <a:r>
              <a:rPr lang="tr-TR" b="1" dirty="0"/>
              <a:t>SCREENSHOTS</a:t>
            </a:r>
            <a:endParaRPr lang="en-US" b="1" cap="all" dirty="0"/>
          </a:p>
          <a:p>
            <a:r>
              <a:rPr lang="en-US" b="1" cap="all" dirty="0" err="1"/>
              <a:t>conclusıon</a:t>
            </a:r>
            <a:endParaRPr lang="en-US" b="1" cap="all" dirty="0"/>
          </a:p>
          <a:p>
            <a:r>
              <a:rPr lang="tr-TR" b="1" cap="all" dirty="0"/>
              <a:t>REFERENCES</a:t>
            </a:r>
            <a:endParaRPr lang="en-US" b="1" cap="all" dirty="0"/>
          </a:p>
          <a:p>
            <a:endParaRPr lang="en-15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642F910-9356-4397-A80C-327D27B795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8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C8CD7E-EC06-4CBB-9813-31B797C4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tr-TR" b="1" dirty="0" err="1">
                <a:cs typeface="Calibri Light"/>
              </a:rPr>
              <a:t>IntroductIon</a:t>
            </a:r>
            <a:endParaRPr lang="en-15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F3F07E-2E2F-452D-8257-4A97E8D7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348" y="2367584"/>
            <a:ext cx="6524625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>
                <a:cs typeface="Calibri"/>
              </a:rPr>
              <a:t>The</a:t>
            </a:r>
            <a:r>
              <a:rPr lang="tr-TR" dirty="0">
                <a:cs typeface="Calibri"/>
              </a:rPr>
              <a:t> </a:t>
            </a:r>
            <a:r>
              <a:rPr lang="tr-TR" dirty="0" err="1">
                <a:cs typeface="Calibri"/>
              </a:rPr>
              <a:t>aim</a:t>
            </a:r>
            <a:r>
              <a:rPr lang="tr-TR" dirty="0">
                <a:cs typeface="Calibri"/>
              </a:rPr>
              <a:t> of </a:t>
            </a:r>
            <a:r>
              <a:rPr lang="tr-TR" dirty="0" err="1">
                <a:cs typeface="Calibri"/>
              </a:rPr>
              <a:t>this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project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was</a:t>
            </a:r>
            <a:r>
              <a:rPr lang="tr-TR" dirty="0">
                <a:cs typeface="Calibri"/>
              </a:rPr>
              <a:t> </a:t>
            </a:r>
            <a:r>
              <a:rPr lang="tr-TR" dirty="0" err="1">
                <a:cs typeface="Calibri"/>
              </a:rPr>
              <a:t>coding</a:t>
            </a:r>
            <a:r>
              <a:rPr lang="tr-TR" dirty="0">
                <a:cs typeface="Calibri"/>
              </a:rPr>
              <a:t> a </a:t>
            </a:r>
            <a:r>
              <a:rPr lang="tr-TR" dirty="0" err="1">
                <a:cs typeface="Calibri"/>
              </a:rPr>
              <a:t>binary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sudoku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game</a:t>
            </a:r>
            <a:r>
              <a:rPr lang="tr-TR" dirty="0">
                <a:cs typeface="Calibri"/>
              </a:rPr>
              <a:t>.</a:t>
            </a:r>
          </a:p>
          <a:p>
            <a:r>
              <a:rPr lang="en-US">
                <a:ea typeface="+mn-lt"/>
                <a:cs typeface="+mn-lt"/>
              </a:rPr>
              <a:t>The score you earned with binary numbers is written decimal in the score table</a:t>
            </a:r>
            <a:endParaRPr lang="tr-TR" dirty="0">
              <a:ea typeface="+mn-lt"/>
              <a:cs typeface="+mn-lt"/>
            </a:endParaRPr>
          </a:p>
          <a:p>
            <a:endParaRPr lang="tr-TR">
              <a:cs typeface="Calibri"/>
            </a:endParaRPr>
          </a:p>
          <a:p>
            <a:r>
              <a:rPr lang="en-US">
                <a:cs typeface="Calibri"/>
              </a:rPr>
              <a:t>If you fill rows, columns or blocks completely, you earn points.</a:t>
            </a:r>
            <a:endParaRPr lang="tr-TR" dirty="0">
              <a:cs typeface="Calibri"/>
            </a:endParaRPr>
          </a:p>
          <a:p>
            <a:r>
              <a:rPr lang="en-US"/>
              <a:t>The aim is to reach the maximum score before the game ends.</a:t>
            </a:r>
            <a:endParaRPr lang="en-150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A2563587-BB46-4028-990C-31A8759065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4" name="Picture 2" descr="Symbols">
            <a:extLst>
              <a:ext uri="{FF2B5EF4-FFF2-40B4-BE49-F238E27FC236}">
                <a16:creationId xmlns:a16="http://schemas.microsoft.com/office/drawing/2014/main" id="{7B502511-BCF1-4E04-864A-D02B0C0A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27" y="2367584"/>
            <a:ext cx="3487784" cy="348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33576FD-14D1-47FE-B16F-A6347BAD1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570" y="3692318"/>
            <a:ext cx="1371791" cy="41915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8D1AFC3-C4AC-4690-9669-2FF3856C89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7" b="28526"/>
          <a:stretch/>
        </p:blipFill>
        <p:spPr>
          <a:xfrm>
            <a:off x="6682057" y="5645789"/>
            <a:ext cx="1279184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5A6E43-BDC6-4410-8ECA-2DA83EDD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>
                <a:cs typeface="Calibri Light"/>
              </a:rPr>
              <a:t>Progress</a:t>
            </a:r>
            <a:r>
              <a:rPr lang="tr-TR" b="1" dirty="0">
                <a:cs typeface="Calibri Light"/>
              </a:rPr>
              <a:t> </a:t>
            </a:r>
            <a:r>
              <a:rPr lang="tr-TR" b="1" dirty="0" err="1">
                <a:cs typeface="Calibri Light"/>
              </a:rPr>
              <a:t>summary</a:t>
            </a:r>
            <a:endParaRPr lang="en-15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C68BE8-1B96-41B3-8B8F-97F5D89F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295" lvl="4" indent="0">
              <a:buNone/>
            </a:pPr>
            <a:r>
              <a:rPr lang="tr-TR" sz="2400" dirty="0" err="1">
                <a:cs typeface="Calibri"/>
              </a:rPr>
              <a:t>Requirements</a:t>
            </a:r>
            <a:r>
              <a:rPr lang="tr-TR" sz="2400" dirty="0">
                <a:cs typeface="Calibri"/>
              </a:rPr>
              <a:t> </a:t>
            </a:r>
            <a:r>
              <a:rPr lang="tr-TR" sz="2400" dirty="0" err="1">
                <a:cs typeface="Calibri"/>
              </a:rPr>
              <a:t>for</a:t>
            </a:r>
            <a:r>
              <a:rPr lang="tr-TR" sz="2400" dirty="0">
                <a:cs typeface="Calibri"/>
              </a:rPr>
              <a:t> </a:t>
            </a:r>
            <a:r>
              <a:rPr lang="tr-TR" sz="2400" dirty="0" err="1">
                <a:cs typeface="Calibri"/>
              </a:rPr>
              <a:t>this</a:t>
            </a:r>
            <a:r>
              <a:rPr lang="tr-TR" sz="2400" dirty="0">
                <a:cs typeface="Calibri"/>
              </a:rPr>
              <a:t> </a:t>
            </a:r>
            <a:r>
              <a:rPr lang="tr-TR" sz="2400" dirty="0" err="1">
                <a:cs typeface="Calibri"/>
              </a:rPr>
              <a:t>project</a:t>
            </a:r>
            <a:r>
              <a:rPr lang="tr-TR" sz="2400" dirty="0">
                <a:cs typeface="Calibri"/>
              </a:rPr>
              <a:t>:</a:t>
            </a:r>
          </a:p>
          <a:p>
            <a:pPr marL="201295" lvl="4" indent="0">
              <a:buNone/>
            </a:pPr>
            <a:endParaRPr lang="tr-TR" sz="2400" dirty="0">
              <a:cs typeface="Calibri"/>
            </a:endParaRPr>
          </a:p>
          <a:p>
            <a:pPr marL="201295" lvl="4" indent="0">
              <a:buNone/>
            </a:pPr>
            <a:r>
              <a:rPr lang="tr-TR" sz="2400" dirty="0">
                <a:cs typeface="Calibri"/>
              </a:rPr>
              <a:t>•C# Knowledge.</a:t>
            </a:r>
          </a:p>
          <a:p>
            <a:pPr marL="201295" lvl="4" indent="0">
              <a:buNone/>
            </a:pPr>
            <a:r>
              <a:rPr lang="tr-TR" sz="2400" dirty="0">
                <a:ea typeface="+mn-lt"/>
                <a:cs typeface="+mn-lt"/>
              </a:rPr>
              <a:t>•Visual </a:t>
            </a:r>
            <a:r>
              <a:rPr lang="tr-TR" sz="2400" dirty="0" err="1">
                <a:ea typeface="+mn-lt"/>
                <a:cs typeface="+mn-lt"/>
              </a:rPr>
              <a:t>Studio</a:t>
            </a:r>
            <a:r>
              <a:rPr lang="tr-TR" sz="2400" dirty="0">
                <a:ea typeface="+mn-lt"/>
                <a:cs typeface="+mn-lt"/>
              </a:rPr>
              <a:t> Software.</a:t>
            </a:r>
            <a:endParaRPr lang="tr-TR" sz="2400" dirty="0">
              <a:cs typeface="Calibri"/>
            </a:endParaRPr>
          </a:p>
          <a:p>
            <a:endParaRPr lang="en-15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0C3C426-3F09-4E96-BDA5-1D0C2C01A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18A62C5-B736-4843-80F4-914BC00B3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84" y="2011680"/>
            <a:ext cx="3209730" cy="135255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96B37D9-3BC3-4C66-9EAC-BAD98CFDF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76" y="3582974"/>
            <a:ext cx="2524028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0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3F9F3C-8D9C-44C9-BB60-41FD90B1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/>
              <a:t>Task</a:t>
            </a:r>
            <a:r>
              <a:rPr lang="tr-TR" b="1" dirty="0"/>
              <a:t> </a:t>
            </a:r>
            <a:r>
              <a:rPr lang="tr-TR" b="1" dirty="0" err="1"/>
              <a:t>sharıng</a:t>
            </a:r>
            <a:endParaRPr lang="en-15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424A84-6229-4274-BDE5-75D22086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Unlike the other groups our third group member did not participate to project, so the two of us did the whole project.</a:t>
            </a:r>
          </a:p>
          <a:p>
            <a:r>
              <a:rPr lang="tr-TR"/>
              <a:t>Berke</a:t>
            </a:r>
            <a:r>
              <a:rPr lang="tr-TR" dirty="0"/>
              <a:t>:</a:t>
            </a:r>
          </a:p>
          <a:p>
            <a:pPr marL="0" indent="0">
              <a:buNone/>
            </a:pPr>
            <a:r>
              <a:rPr lang="tr-TR" dirty="0" err="1"/>
              <a:t>Display</a:t>
            </a:r>
            <a:r>
              <a:rPr lang="tr-TR" dirty="0"/>
              <a:t> </a:t>
            </a:r>
            <a:r>
              <a:rPr lang="tr-TR" dirty="0" err="1"/>
              <a:t>part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screen,converting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decimal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, </a:t>
            </a: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completely</a:t>
            </a:r>
            <a:r>
              <a:rPr lang="tr-TR" dirty="0"/>
              <a:t> </a:t>
            </a:r>
            <a:r>
              <a:rPr lang="tr-TR" dirty="0" err="1"/>
              <a:t>filled</a:t>
            </a:r>
            <a:r>
              <a:rPr lang="tr-TR" dirty="0"/>
              <a:t> </a:t>
            </a:r>
            <a:r>
              <a:rPr lang="tr-TR" dirty="0" err="1"/>
              <a:t>rows,columns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blocks.Calculating</a:t>
            </a:r>
            <a:r>
              <a:rPr lang="tr-TR" dirty="0"/>
              <a:t> </a:t>
            </a:r>
            <a:r>
              <a:rPr lang="tr-TR" dirty="0" err="1"/>
              <a:t>score</a:t>
            </a:r>
            <a:r>
              <a:rPr lang="tr-TR" dirty="0"/>
              <a:t>, </a:t>
            </a: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testing</a:t>
            </a:r>
            <a:r>
              <a:rPr lang="tr-TR" dirty="0"/>
              <a:t>/</a:t>
            </a:r>
            <a:r>
              <a:rPr lang="tr-TR" dirty="0" err="1"/>
              <a:t>debugging</a:t>
            </a:r>
            <a:r>
              <a:rPr lang="tr-TR" dirty="0"/>
              <a:t>.</a:t>
            </a:r>
          </a:p>
          <a:p>
            <a:r>
              <a:rPr lang="tr-TR" dirty="0"/>
              <a:t>Deniz:</a:t>
            </a:r>
          </a:p>
          <a:p>
            <a:pPr marL="0" indent="0">
              <a:buNone/>
            </a:pPr>
            <a:r>
              <a:rPr lang="tr-TR" dirty="0" err="1"/>
              <a:t>Display</a:t>
            </a:r>
            <a:r>
              <a:rPr lang="tr-TR" dirty="0"/>
              <a:t> </a:t>
            </a:r>
            <a:r>
              <a:rPr lang="tr-TR" dirty="0" err="1"/>
              <a:t>part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screen,converting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decimal</a:t>
            </a:r>
            <a:r>
              <a:rPr lang="tr-TR" dirty="0"/>
              <a:t> </a:t>
            </a:r>
            <a:r>
              <a:rPr lang="tr-TR" dirty="0" err="1"/>
              <a:t>number,generating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pieces,colorising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screen,placing</a:t>
            </a:r>
            <a:r>
              <a:rPr lang="tr-TR" dirty="0"/>
              <a:t> </a:t>
            </a:r>
            <a:r>
              <a:rPr lang="tr-TR" dirty="0" err="1"/>
              <a:t>pieces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board.Displaying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score</a:t>
            </a:r>
            <a:r>
              <a:rPr lang="tr-TR" dirty="0"/>
              <a:t> </a:t>
            </a:r>
            <a:r>
              <a:rPr lang="tr-TR" dirty="0" err="1"/>
              <a:t>every</a:t>
            </a:r>
            <a:r>
              <a:rPr lang="tr-TR" dirty="0"/>
              <a:t> </a:t>
            </a:r>
            <a:r>
              <a:rPr lang="tr-TR" dirty="0" err="1"/>
              <a:t>fill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testing</a:t>
            </a:r>
            <a:r>
              <a:rPr lang="tr-TR" dirty="0"/>
              <a:t>/</a:t>
            </a:r>
            <a:r>
              <a:rPr lang="tr-TR" dirty="0" err="1"/>
              <a:t>debugging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en-15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1F4831B-3EC6-473D-800B-7717AE4D6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498C4-03D4-4A4E-8972-6BDDAF3C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/>
              <a:t>Schedulıng</a:t>
            </a:r>
            <a:endParaRPr lang="en-150" b="1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EA80F55-49F3-414C-818A-0251EFFD7A02}"/>
              </a:ext>
            </a:extLst>
          </p:cNvPr>
          <p:cNvSpPr txBox="1"/>
          <p:nvPr/>
        </p:nvSpPr>
        <p:spPr>
          <a:xfrm>
            <a:off x="1268963" y="2545536"/>
            <a:ext cx="100677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FIRST WEEK:</a:t>
            </a:r>
          </a:p>
          <a:p>
            <a:r>
              <a:rPr lang="tr-TR" dirty="0" err="1"/>
              <a:t>Creating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screen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b="1" dirty="0"/>
              <a:t>SECOND WEEK:</a:t>
            </a:r>
          </a:p>
          <a:p>
            <a:r>
              <a:rPr lang="tr-TR" dirty="0" err="1"/>
              <a:t>Creating</a:t>
            </a:r>
            <a:r>
              <a:rPr lang="tr-TR" dirty="0"/>
              <a:t> a </a:t>
            </a:r>
            <a:r>
              <a:rPr lang="tr-TR" dirty="0" err="1"/>
              <a:t>two-dimensional</a:t>
            </a:r>
            <a:r>
              <a:rPr lang="tr-TR" dirty="0"/>
              <a:t> </a:t>
            </a:r>
            <a:r>
              <a:rPr lang="tr-TR" dirty="0" err="1"/>
              <a:t>dot</a:t>
            </a:r>
            <a:r>
              <a:rPr lang="tr-TR" dirty="0"/>
              <a:t> </a:t>
            </a:r>
            <a:r>
              <a:rPr lang="tr-TR" dirty="0" err="1"/>
              <a:t>array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b="1" dirty="0"/>
              <a:t>THIRD WEEK:</a:t>
            </a:r>
          </a:p>
          <a:p>
            <a:r>
              <a:rPr lang="tr-TR" dirty="0" err="1"/>
              <a:t>Generating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pieces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placing</a:t>
            </a:r>
            <a:r>
              <a:rPr lang="tr-TR" dirty="0"/>
              <a:t> </a:t>
            </a:r>
            <a:r>
              <a:rPr lang="tr-TR" dirty="0" err="1"/>
              <a:t>them</a:t>
            </a:r>
            <a:r>
              <a:rPr lang="tr-TR" dirty="0"/>
              <a:t>.(</a:t>
            </a:r>
            <a:r>
              <a:rPr lang="tr-TR" dirty="0" err="1"/>
              <a:t>Changing</a:t>
            </a:r>
            <a:r>
              <a:rPr lang="tr-TR" dirty="0"/>
              <a:t> </a:t>
            </a:r>
            <a:r>
              <a:rPr lang="tr-TR" dirty="0" err="1"/>
              <a:t>elements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array</a:t>
            </a:r>
            <a:r>
              <a:rPr lang="tr-TR" dirty="0"/>
              <a:t>.)</a:t>
            </a:r>
          </a:p>
          <a:p>
            <a:endParaRPr lang="tr-TR" dirty="0"/>
          </a:p>
          <a:p>
            <a:r>
              <a:rPr lang="tr-TR" b="1" dirty="0"/>
              <a:t>LAST WEEK:</a:t>
            </a:r>
          </a:p>
          <a:p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completely</a:t>
            </a:r>
            <a:r>
              <a:rPr lang="tr-TR" dirty="0"/>
              <a:t> </a:t>
            </a:r>
            <a:r>
              <a:rPr lang="tr-TR" dirty="0" err="1"/>
              <a:t>filled</a:t>
            </a:r>
            <a:r>
              <a:rPr lang="tr-TR" dirty="0"/>
              <a:t> </a:t>
            </a:r>
            <a:r>
              <a:rPr lang="tr-TR" dirty="0" err="1"/>
              <a:t>rows,columns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blocks.Calculating</a:t>
            </a:r>
            <a:r>
              <a:rPr lang="tr-TR" dirty="0"/>
              <a:t> </a:t>
            </a:r>
            <a:r>
              <a:rPr lang="tr-TR" dirty="0" err="1"/>
              <a:t>score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game.Fixing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problems,and</a:t>
            </a:r>
            <a:r>
              <a:rPr lang="tr-TR" dirty="0"/>
              <a:t> final </a:t>
            </a:r>
            <a:r>
              <a:rPr lang="tr-TR" dirty="0" err="1"/>
              <a:t>testing</a:t>
            </a:r>
            <a:r>
              <a:rPr lang="tr-TR" dirty="0"/>
              <a:t>/</a:t>
            </a:r>
            <a:r>
              <a:rPr lang="tr-TR" dirty="0" err="1"/>
              <a:t>debugging</a:t>
            </a:r>
            <a:r>
              <a:rPr lang="tr-TR" dirty="0"/>
              <a:t> .</a:t>
            </a:r>
          </a:p>
          <a:p>
            <a:endParaRPr lang="en-15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3365D877-F470-42DD-99D5-647D9FECF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FD18948-BC27-4E07-80DB-3A370457A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27" y="1991650"/>
            <a:ext cx="296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9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AA0239-8924-402D-9C4F-D8C757D1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/>
              <a:t>Completed</a:t>
            </a:r>
            <a:r>
              <a:rPr lang="tr-TR" b="1" dirty="0"/>
              <a:t> </a:t>
            </a:r>
            <a:r>
              <a:rPr lang="tr-TR" b="1" dirty="0" err="1"/>
              <a:t>tasks</a:t>
            </a:r>
            <a:endParaRPr lang="en-15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1EC494-CA71-4254-B63D-2AD14D8D3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-</a:t>
            </a:r>
            <a:r>
              <a:rPr lang="tr-TR" b="1"/>
              <a:t> W</a:t>
            </a:r>
            <a:r>
              <a:rPr lang="en-US" b="1"/>
              <a:t>e </a:t>
            </a:r>
            <a:r>
              <a:rPr lang="tr-TR" b="1"/>
              <a:t>completed all taks.</a:t>
            </a:r>
            <a:endParaRPr lang="tr-TR"/>
          </a:p>
          <a:p>
            <a:endParaRPr lang="tr-TR"/>
          </a:p>
          <a:p>
            <a:r>
              <a:rPr lang="tr-TR" b="1"/>
              <a:t>INCOMPLETE TASKS</a:t>
            </a:r>
          </a:p>
          <a:p>
            <a:r>
              <a:rPr lang="tr-TR" b="1"/>
              <a:t>-W</a:t>
            </a:r>
            <a:r>
              <a:rPr lang="en-US" b="1"/>
              <a:t>e do</a:t>
            </a:r>
            <a:r>
              <a:rPr lang="tr-TR" b="1"/>
              <a:t> not</a:t>
            </a:r>
            <a:r>
              <a:rPr lang="en-US" b="1"/>
              <a:t> have any incomplete tasks.</a:t>
            </a:r>
            <a:endParaRPr lang="en-15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AB9174B-8DDA-4672-BC6E-42DDE96D7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ADF5A2D-0835-4DB8-B2CD-3EEA4D6F0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31" y="1874520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56FDBF-E5FF-4E80-931C-F4E3CD6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b="1" dirty="0" err="1"/>
              <a:t>Addıtıonal</a:t>
            </a:r>
            <a:r>
              <a:rPr lang="tr-TR" b="1" dirty="0"/>
              <a:t> </a:t>
            </a:r>
            <a:r>
              <a:rPr lang="tr-TR" b="1" dirty="0" err="1"/>
              <a:t>ımprovements</a:t>
            </a:r>
            <a:endParaRPr lang="en-150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D04B77E-ED57-43AC-A4C2-64148D11F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E0D88ADD-F586-4C4D-AE50-1AC0BCCCB58A}"/>
              </a:ext>
            </a:extLst>
          </p:cNvPr>
          <p:cNvSpPr txBox="1"/>
          <p:nvPr/>
        </p:nvSpPr>
        <p:spPr>
          <a:xfrm>
            <a:off x="8115989" y="2601780"/>
            <a:ext cx="37960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Colorised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animated</a:t>
            </a:r>
            <a:r>
              <a:rPr lang="tr-TR" dirty="0"/>
              <a:t> </a:t>
            </a:r>
            <a:r>
              <a:rPr lang="tr-TR" dirty="0" err="1"/>
              <a:t>texts</a:t>
            </a:r>
            <a:r>
              <a:rPr lang="tr-T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piece</a:t>
            </a:r>
            <a:r>
              <a:rPr lang="tr-TR" dirty="0"/>
              <a:t> is not </a:t>
            </a:r>
            <a:r>
              <a:rPr lang="tr-TR" dirty="0" err="1"/>
              <a:t>placable</a:t>
            </a:r>
            <a:r>
              <a:rPr lang="tr-TR" dirty="0"/>
              <a:t> in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position</a:t>
            </a:r>
            <a:r>
              <a:rPr lang="tr-TR" dirty="0"/>
              <a:t>,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gives</a:t>
            </a:r>
            <a:r>
              <a:rPr lang="tr-TR" dirty="0"/>
              <a:t> a </a:t>
            </a:r>
            <a:r>
              <a:rPr lang="tr-TR" dirty="0" err="1"/>
              <a:t>warning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Animated</a:t>
            </a:r>
            <a:r>
              <a:rPr lang="tr-TR" dirty="0"/>
              <a:t> </a:t>
            </a:r>
            <a:r>
              <a:rPr lang="tr-TR" dirty="0" err="1"/>
              <a:t>effect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2x </a:t>
            </a:r>
            <a:r>
              <a:rPr lang="tr-TR" dirty="0" err="1"/>
              <a:t>combo</a:t>
            </a:r>
            <a:r>
              <a:rPr lang="tr-T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Player </a:t>
            </a:r>
            <a:r>
              <a:rPr lang="tr-TR" dirty="0"/>
              <a:t>can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piece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cursor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8" name="İçerik Yer Tutucusu 7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8AA8AE7B-9893-4B9D-8CA5-F4DFD34BF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936"/>
            <a:ext cx="8115989" cy="4607864"/>
          </a:xfr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7AC11D4-B977-4739-8F5C-2D2124BA8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5" y="5093526"/>
            <a:ext cx="1007706" cy="315913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8D5E8176-7E7D-4F7B-A513-06654D97F907}"/>
              </a:ext>
            </a:extLst>
          </p:cNvPr>
          <p:cNvCxnSpPr/>
          <p:nvPr/>
        </p:nvCxnSpPr>
        <p:spPr>
          <a:xfrm>
            <a:off x="1371600" y="5225143"/>
            <a:ext cx="31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E7C92C2C-04FA-4EEA-8388-0C0D4A6AD8D2}"/>
              </a:ext>
            </a:extLst>
          </p:cNvPr>
          <p:cNvCxnSpPr/>
          <p:nvPr/>
        </p:nvCxnSpPr>
        <p:spPr>
          <a:xfrm flipV="1">
            <a:off x="1047565" y="2991775"/>
            <a:ext cx="1455938" cy="437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72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FF6357-8957-4B60-9A9D-6DF4568E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Problems</a:t>
            </a:r>
            <a:r>
              <a:rPr lang="tr-TR" b="1" dirty="0"/>
              <a:t> </a:t>
            </a:r>
            <a:r>
              <a:rPr lang="tr-TR" b="1" dirty="0" err="1"/>
              <a:t>encountered</a:t>
            </a:r>
            <a:endParaRPr lang="en-15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C8906E1-B70A-4D31-B82A-A4B0F736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/>
              <a:t>-Pieces </a:t>
            </a:r>
            <a:r>
              <a:rPr lang="tr-TR" dirty="0" err="1"/>
              <a:t>were</a:t>
            </a:r>
            <a:r>
              <a:rPr lang="tr-TR" dirty="0"/>
              <a:t> </a:t>
            </a:r>
            <a:r>
              <a:rPr lang="tr-TR" dirty="0" err="1"/>
              <a:t>deleting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err="1"/>
              <a:t>screen</a:t>
            </a:r>
            <a:r>
              <a:rPr lang="tr-TR"/>
              <a:t>.</a:t>
            </a:r>
          </a:p>
          <a:p>
            <a:pPr marL="0" indent="0">
              <a:buNone/>
            </a:pPr>
            <a:endParaRPr lang="tr-TR"/>
          </a:p>
          <a:p>
            <a:pPr marL="0" indent="0">
              <a:buNone/>
            </a:pPr>
            <a:r>
              <a:rPr lang="tr-TR"/>
              <a:t>-Piece placement was not working properly.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/>
              <a:t>-If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gets</a:t>
            </a:r>
            <a:r>
              <a:rPr lang="tr-TR" dirty="0"/>
              <a:t> a 2x </a:t>
            </a:r>
            <a:r>
              <a:rPr lang="tr-TR" dirty="0" err="1"/>
              <a:t>combo</a:t>
            </a:r>
            <a:r>
              <a:rPr lang="tr-TR" dirty="0"/>
              <a:t>, </a:t>
            </a:r>
            <a:r>
              <a:rPr lang="tr-TR" dirty="0" err="1"/>
              <a:t>points</a:t>
            </a:r>
            <a:r>
              <a:rPr lang="tr-TR" dirty="0"/>
              <a:t> </a:t>
            </a:r>
            <a:r>
              <a:rPr lang="tr-TR" dirty="0" err="1"/>
              <a:t>were</a:t>
            </a:r>
            <a:r>
              <a:rPr lang="tr-TR" dirty="0"/>
              <a:t> not </a:t>
            </a:r>
            <a:r>
              <a:rPr lang="tr-TR" dirty="0" err="1"/>
              <a:t>displaying</a:t>
            </a:r>
            <a:r>
              <a:rPr lang="tr-TR" dirty="0"/>
              <a:t> </a:t>
            </a:r>
            <a:r>
              <a:rPr lang="tr-TR" dirty="0" err="1"/>
              <a:t>correct</a:t>
            </a:r>
            <a:r>
              <a:rPr lang="tr-TR" dirty="0"/>
              <a:t>.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en-15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4352F38-03B1-49A0-928F-1DA940DF9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83" y="284176"/>
            <a:ext cx="1371600" cy="1371600"/>
          </a:xfrm>
          <a:prstGeom prst="rect">
            <a:avLst/>
          </a:prstGeom>
        </p:spPr>
      </p:pic>
      <p:pic>
        <p:nvPicPr>
          <p:cNvPr id="6" name="Resim 5" descr="otomat içeren bir resim&#10;&#10;Açıklama otomatik olarak oluşturuldu">
            <a:extLst>
              <a:ext uri="{FF2B5EF4-FFF2-40B4-BE49-F238E27FC236}">
                <a16:creationId xmlns:a16="http://schemas.microsoft.com/office/drawing/2014/main" id="{AA66173C-46F1-496D-AD8A-F6CD9540E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62" y="2011680"/>
            <a:ext cx="2619375" cy="1743075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4FD91100-A3E3-47DF-9E14-6060ADFB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21" y="5179550"/>
            <a:ext cx="2257740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37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Şeritli">
  <a:themeElements>
    <a:clrScheme name="Şeritli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Şeritli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Şeritli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</TotalTime>
  <Words>558</Words>
  <Application>Microsoft Office PowerPoint</Application>
  <PresentationFormat>Geniş ekran</PresentationFormat>
  <Paragraphs>91</Paragraphs>
  <Slides>18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Calibri Light (Başlıklar)</vt:lpstr>
      <vt:lpstr>Corbel</vt:lpstr>
      <vt:lpstr>Wingdings</vt:lpstr>
      <vt:lpstr>Şeritli</vt:lpstr>
      <vt:lpstr>Office Teması</vt:lpstr>
      <vt:lpstr>PROJECT – II  BINARY SUDOKU </vt:lpstr>
      <vt:lpstr>Outline</vt:lpstr>
      <vt:lpstr>IntroductIon</vt:lpstr>
      <vt:lpstr>Progress summary</vt:lpstr>
      <vt:lpstr>Task sharıng</vt:lpstr>
      <vt:lpstr>Schedulıng</vt:lpstr>
      <vt:lpstr>Completed tasks</vt:lpstr>
      <vt:lpstr>Addıtıonal ımprovements</vt:lpstr>
      <vt:lpstr>Problems encountered</vt:lpstr>
      <vt:lpstr>Algorıthms and solutıon strategıes</vt:lpstr>
      <vt:lpstr>                                       -2-</vt:lpstr>
      <vt:lpstr>                                       -3-</vt:lpstr>
      <vt:lpstr>SCREENSHOTS</vt:lpstr>
      <vt:lpstr>SCREENSHOTS</vt:lpstr>
      <vt:lpstr>GAMEPLAY vıdeo</vt:lpstr>
      <vt:lpstr>CONCLUSION</vt:lpstr>
      <vt:lpstr>REFERENCES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II  BINARY SUDOKU</dc:title>
  <dc:creator>Berke</dc:creator>
  <cp:lastModifiedBy>Deniz Küçükkara</cp:lastModifiedBy>
  <cp:revision>37</cp:revision>
  <dcterms:created xsi:type="dcterms:W3CDTF">2020-12-26T11:22:49Z</dcterms:created>
  <dcterms:modified xsi:type="dcterms:W3CDTF">2020-12-27T21:50:52Z</dcterms:modified>
</cp:coreProperties>
</file>